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8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68"/>
  </p:notesMasterIdLst>
  <p:handoutMasterIdLst>
    <p:handoutMasterId r:id="rId269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583" r:id="rId139"/>
    <p:sldId id="584" r:id="rId140"/>
    <p:sldId id="585" r:id="rId141"/>
    <p:sldId id="586" r:id="rId142"/>
    <p:sldId id="587" r:id="rId143"/>
    <p:sldId id="588" r:id="rId144"/>
    <p:sldId id="589" r:id="rId145"/>
    <p:sldId id="590" r:id="rId146"/>
    <p:sldId id="591" r:id="rId147"/>
    <p:sldId id="592" r:id="rId148"/>
    <p:sldId id="593" r:id="rId149"/>
    <p:sldId id="596" r:id="rId150"/>
    <p:sldId id="595" r:id="rId151"/>
    <p:sldId id="597" r:id="rId152"/>
    <p:sldId id="598" r:id="rId153"/>
    <p:sldId id="599" r:id="rId154"/>
    <p:sldId id="600" r:id="rId155"/>
    <p:sldId id="601" r:id="rId156"/>
    <p:sldId id="602" r:id="rId157"/>
    <p:sldId id="603" r:id="rId158"/>
    <p:sldId id="604" r:id="rId159"/>
    <p:sldId id="605" r:id="rId160"/>
    <p:sldId id="606" r:id="rId161"/>
    <p:sldId id="630" r:id="rId162"/>
    <p:sldId id="631" r:id="rId163"/>
    <p:sldId id="625" r:id="rId164"/>
    <p:sldId id="627" r:id="rId165"/>
    <p:sldId id="632" r:id="rId166"/>
    <p:sldId id="633" r:id="rId167"/>
    <p:sldId id="628" r:id="rId168"/>
    <p:sldId id="629" r:id="rId169"/>
    <p:sldId id="421" r:id="rId170"/>
    <p:sldId id="422" r:id="rId171"/>
    <p:sldId id="423" r:id="rId172"/>
    <p:sldId id="424" r:id="rId173"/>
    <p:sldId id="471" r:id="rId174"/>
    <p:sldId id="432" r:id="rId175"/>
    <p:sldId id="260" r:id="rId176"/>
    <p:sldId id="258" r:id="rId177"/>
    <p:sldId id="263" r:id="rId178"/>
    <p:sldId id="264" r:id="rId179"/>
    <p:sldId id="267" r:id="rId180"/>
    <p:sldId id="294" r:id="rId181"/>
    <p:sldId id="297" r:id="rId182"/>
    <p:sldId id="390" r:id="rId183"/>
    <p:sldId id="387" r:id="rId184"/>
    <p:sldId id="388" r:id="rId185"/>
    <p:sldId id="389" r:id="rId186"/>
    <p:sldId id="391" r:id="rId187"/>
    <p:sldId id="392" r:id="rId188"/>
    <p:sldId id="393" r:id="rId189"/>
    <p:sldId id="394" r:id="rId190"/>
    <p:sldId id="272" r:id="rId191"/>
    <p:sldId id="266" r:id="rId192"/>
    <p:sldId id="341" r:id="rId193"/>
    <p:sldId id="342" r:id="rId194"/>
    <p:sldId id="344" r:id="rId195"/>
    <p:sldId id="345" r:id="rId196"/>
    <p:sldId id="343" r:id="rId197"/>
    <p:sldId id="347" r:id="rId198"/>
    <p:sldId id="346" r:id="rId199"/>
    <p:sldId id="348" r:id="rId200"/>
    <p:sldId id="349" r:id="rId201"/>
    <p:sldId id="350" r:id="rId202"/>
    <p:sldId id="310" r:id="rId203"/>
    <p:sldId id="311" r:id="rId204"/>
    <p:sldId id="312" r:id="rId205"/>
    <p:sldId id="313" r:id="rId206"/>
    <p:sldId id="268" r:id="rId207"/>
    <p:sldId id="299" r:id="rId208"/>
    <p:sldId id="399" r:id="rId209"/>
    <p:sldId id="269" r:id="rId210"/>
    <p:sldId id="273" r:id="rId211"/>
    <p:sldId id="316" r:id="rId212"/>
    <p:sldId id="315" r:id="rId213"/>
    <p:sldId id="318" r:id="rId214"/>
    <p:sldId id="317" r:id="rId215"/>
    <p:sldId id="314" r:id="rId216"/>
    <p:sldId id="276" r:id="rId217"/>
    <p:sldId id="274" r:id="rId218"/>
    <p:sldId id="275" r:id="rId219"/>
    <p:sldId id="319" r:id="rId220"/>
    <p:sldId id="277" r:id="rId221"/>
    <p:sldId id="270" r:id="rId222"/>
    <p:sldId id="265" r:id="rId223"/>
    <p:sldId id="280" r:id="rId224"/>
    <p:sldId id="279" r:id="rId225"/>
    <p:sldId id="281" r:id="rId226"/>
    <p:sldId id="283" r:id="rId227"/>
    <p:sldId id="284" r:id="rId228"/>
    <p:sldId id="285" r:id="rId229"/>
    <p:sldId id="291" r:id="rId230"/>
    <p:sldId id="292" r:id="rId231"/>
    <p:sldId id="405" r:id="rId232"/>
    <p:sldId id="286" r:id="rId233"/>
    <p:sldId id="289" r:id="rId234"/>
    <p:sldId id="290" r:id="rId235"/>
    <p:sldId id="287" r:id="rId236"/>
    <p:sldId id="288" r:id="rId237"/>
    <p:sldId id="282" r:id="rId238"/>
    <p:sldId id="351" r:id="rId239"/>
    <p:sldId id="353" r:id="rId240"/>
    <p:sldId id="354" r:id="rId241"/>
    <p:sldId id="355" r:id="rId242"/>
    <p:sldId id="356" r:id="rId243"/>
    <p:sldId id="357" r:id="rId244"/>
    <p:sldId id="362" r:id="rId245"/>
    <p:sldId id="358" r:id="rId246"/>
    <p:sldId id="359" r:id="rId247"/>
    <p:sldId id="364" r:id="rId248"/>
    <p:sldId id="360" r:id="rId249"/>
    <p:sldId id="363" r:id="rId250"/>
    <p:sldId id="365" r:id="rId251"/>
    <p:sldId id="366" r:id="rId252"/>
    <p:sldId id="406" r:id="rId253"/>
    <p:sldId id="369" r:id="rId254"/>
    <p:sldId id="368" r:id="rId255"/>
    <p:sldId id="370" r:id="rId256"/>
    <p:sldId id="373" r:id="rId257"/>
    <p:sldId id="374" r:id="rId258"/>
    <p:sldId id="375" r:id="rId259"/>
    <p:sldId id="377" r:id="rId260"/>
    <p:sldId id="376" r:id="rId261"/>
    <p:sldId id="352" r:id="rId262"/>
    <p:sldId id="382" r:id="rId263"/>
    <p:sldId id="328" r:id="rId264"/>
    <p:sldId id="409" r:id="rId265"/>
    <p:sldId id="410" r:id="rId266"/>
    <p:sldId id="411" r:id="rId267"/>
  </p:sldIdLst>
  <p:sldSz cx="12192000" cy="6858000"/>
  <p:notesSz cx="6858000" cy="9144000"/>
  <p:embeddedFontLst>
    <p:embeddedFont>
      <p:font typeface="游ゴシック" panose="020B0400000000000000" pitchFamily="50" charset="-128"/>
      <p:regular r:id="rId270"/>
      <p:bold r:id="rId271"/>
    </p:embeddedFont>
    <p:embeddedFont>
      <p:font typeface="Roboto Slab" pitchFamily="2" charset="0"/>
      <p:regular r:id="rId272"/>
      <p:bold r:id="rId273"/>
    </p:embeddedFont>
    <p:embeddedFont>
      <p:font typeface="Segoe UI Light" panose="020B0502040204020203" pitchFamily="34" charset="0"/>
      <p:regular r:id="rId274"/>
      <p:italic r:id="rId275"/>
    </p:embeddedFont>
    <p:embeddedFont>
      <p:font typeface="Segoe UI" panose="020B0502040204020203" pitchFamily="34" charset="0"/>
      <p:regular r:id="rId276"/>
      <p:bold r:id="rId277"/>
      <p:italic r:id="rId278"/>
      <p:boldItalic r:id="rId279"/>
    </p:embeddedFont>
    <p:embeddedFont>
      <p:font typeface="Segoe UI Black" panose="020B0A02040204020203" pitchFamily="34" charset="0"/>
      <p:bold r:id="rId280"/>
      <p:boldItalic r:id="rId281"/>
    </p:embeddedFont>
    <p:embeddedFont>
      <p:font typeface="Roboto" pitchFamily="2" charset="0"/>
      <p:regular r:id="rId282"/>
      <p:italic r:id="rId283"/>
    </p:embeddedFont>
    <p:embeddedFont>
      <p:font typeface="Calibri" panose="020F0502020204030204" pitchFamily="34" charset="0"/>
      <p:regular r:id="rId284"/>
      <p:bold r:id="rId285"/>
      <p:italic r:id="rId286"/>
      <p:boldItalic r:id="rId287"/>
    </p:embeddedFont>
    <p:embeddedFont>
      <p:font typeface="Roboto Condensed" panose="02000000000000000000" pitchFamily="2" charset="0"/>
      <p:regular r:id="rId288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25"/>
            <p14:sldId id="627"/>
            <p14:sldId id="632"/>
            <p14:sldId id="633"/>
            <p14:sldId id="628"/>
            <p14:sldId id="629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0"/>
            <p14:sldId id="258"/>
            <p14:sldId id="263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3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notesMaster" Target="notesMasters/notesMaster1.xml"/><Relationship Id="rId289" Type="http://schemas.openxmlformats.org/officeDocument/2006/relationships/presProps" Target="presProp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font" Target="fonts/font10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viewProps" Target="viewProps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handoutMaster" Target="handoutMasters/handoutMaster1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font" Target="fonts/font11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font" Target="fonts/font1.fntdata"/><Relationship Id="rId291" Type="http://schemas.openxmlformats.org/officeDocument/2006/relationships/theme" Target="theme/theme1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font" Target="fonts/font12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font" Target="fonts/font2.fntdata"/><Relationship Id="rId276" Type="http://schemas.openxmlformats.org/officeDocument/2006/relationships/font" Target="fonts/font7.fntdata"/><Relationship Id="rId292" Type="http://schemas.openxmlformats.org/officeDocument/2006/relationships/tableStyles" Target="tableStyles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font" Target="fonts/font18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font" Target="fonts/font1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font" Target="fonts/font8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font" Target="fonts/font3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font" Target="fonts/font19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font" Target="fonts/font14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font" Target="fonts/font9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font" Target="fonts/font4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font" Target="fonts/font15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font" Target="fonts/font5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font" Target="fonts/font16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font" Target="fonts/font6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972992"/>
        <c:axId val="267974528"/>
      </c:lineChart>
      <c:catAx>
        <c:axId val="2679729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7974528"/>
        <c:crosses val="autoZero"/>
        <c:auto val="1"/>
        <c:lblAlgn val="ctr"/>
        <c:lblOffset val="100"/>
        <c:noMultiLvlLbl val="0"/>
      </c:catAx>
      <c:valAx>
        <c:axId val="267974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797299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69186944"/>
        <c:axId val="269188480"/>
      </c:barChart>
      <c:catAx>
        <c:axId val="269186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188480"/>
        <c:crosses val="autoZero"/>
        <c:auto val="1"/>
        <c:lblAlgn val="ctr"/>
        <c:lblOffset val="100"/>
        <c:noMultiLvlLbl val="0"/>
      </c:catAx>
      <c:valAx>
        <c:axId val="2691884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1869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749248"/>
        <c:axId val="269796480"/>
      </c:lineChart>
      <c:catAx>
        <c:axId val="269749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9796480"/>
        <c:crosses val="autoZero"/>
        <c:auto val="1"/>
        <c:lblAlgn val="ctr"/>
        <c:lblOffset val="100"/>
        <c:noMultiLvlLbl val="0"/>
      </c:catAx>
      <c:valAx>
        <c:axId val="26979648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97492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705984"/>
        <c:axId val="269707904"/>
      </c:lineChart>
      <c:catAx>
        <c:axId val="269705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9707904"/>
        <c:crosses val="autoZero"/>
        <c:auto val="1"/>
        <c:lblAlgn val="ctr"/>
        <c:lblOffset val="100"/>
        <c:noMultiLvlLbl val="0"/>
      </c:catAx>
      <c:valAx>
        <c:axId val="26970790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97059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732096"/>
        <c:axId val="270115200"/>
      </c:lineChart>
      <c:catAx>
        <c:axId val="269732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70115200"/>
        <c:crosses val="autoZero"/>
        <c:auto val="1"/>
        <c:lblAlgn val="ctr"/>
        <c:lblOffset val="100"/>
        <c:noMultiLvlLbl val="0"/>
      </c:catAx>
      <c:valAx>
        <c:axId val="27011520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97320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8165504"/>
        <c:axId val="268167040"/>
      </c:lineChart>
      <c:catAx>
        <c:axId val="2681655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8167040"/>
        <c:crosses val="autoZero"/>
        <c:auto val="1"/>
        <c:lblAlgn val="ctr"/>
        <c:lblOffset val="1000"/>
        <c:noMultiLvlLbl val="0"/>
      </c:catAx>
      <c:valAx>
        <c:axId val="268167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81655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69268480"/>
        <c:axId val="269270016"/>
      </c:barChart>
      <c:catAx>
        <c:axId val="269268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69270016"/>
        <c:crosses val="autoZero"/>
        <c:auto val="1"/>
        <c:lblAlgn val="ctr"/>
        <c:lblOffset val="100"/>
        <c:noMultiLvlLbl val="0"/>
      </c:catAx>
      <c:valAx>
        <c:axId val="2692700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268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9017472"/>
        <c:axId val="269019008"/>
      </c:barChart>
      <c:catAx>
        <c:axId val="26901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019008"/>
        <c:crosses val="autoZero"/>
        <c:auto val="1"/>
        <c:lblAlgn val="ctr"/>
        <c:lblOffset val="100"/>
        <c:noMultiLvlLbl val="0"/>
      </c:catAx>
      <c:valAx>
        <c:axId val="2690190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0174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9043968"/>
        <c:axId val="269094912"/>
      </c:barChart>
      <c:catAx>
        <c:axId val="26904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094912"/>
        <c:crosses val="autoZero"/>
        <c:auto val="1"/>
        <c:lblAlgn val="ctr"/>
        <c:lblOffset val="100"/>
        <c:noMultiLvlLbl val="0"/>
      </c:catAx>
      <c:valAx>
        <c:axId val="2690949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0439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9149312"/>
        <c:axId val="269151232"/>
      </c:lineChart>
      <c:catAx>
        <c:axId val="26914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9151232"/>
        <c:crosses val="autoZero"/>
        <c:auto val="1"/>
        <c:lblAlgn val="ctr"/>
        <c:lblOffset val="100"/>
        <c:noMultiLvlLbl val="0"/>
      </c:catAx>
      <c:valAx>
        <c:axId val="2691512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914931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6510336"/>
        <c:axId val="266511872"/>
      </c:barChart>
      <c:catAx>
        <c:axId val="26651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6511872"/>
        <c:crosses val="autoZero"/>
        <c:auto val="1"/>
        <c:lblAlgn val="ctr"/>
        <c:lblOffset val="100"/>
        <c:noMultiLvlLbl val="0"/>
      </c:catAx>
      <c:valAx>
        <c:axId val="2665118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65103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68781440"/>
        <c:axId val="268782976"/>
      </c:barChart>
      <c:catAx>
        <c:axId val="268781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8782976"/>
        <c:crosses val="autoZero"/>
        <c:auto val="1"/>
        <c:lblAlgn val="ctr"/>
        <c:lblOffset val="100"/>
        <c:noMultiLvlLbl val="0"/>
      </c:catAx>
      <c:valAx>
        <c:axId val="2687829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87814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8915840"/>
        <c:axId val="268917376"/>
      </c:lineChart>
      <c:catAx>
        <c:axId val="26891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68917376"/>
        <c:crosses val="autoZero"/>
        <c:auto val="1"/>
        <c:lblAlgn val="ctr"/>
        <c:lblOffset val="100"/>
        <c:noMultiLvlLbl val="0"/>
      </c:catAx>
      <c:valAx>
        <c:axId val="268917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89158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05.06.2021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4.jpeg"/><Relationship Id="rId4" Type="http://schemas.openxmlformats.org/officeDocument/2006/relationships/image" Target="../media/image26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eg"/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94.png"/><Relationship Id="rId42" Type="http://schemas.openxmlformats.org/officeDocument/2006/relationships/image" Target="../media/image298.png"/><Relationship Id="rId47" Type="http://schemas.openxmlformats.org/officeDocument/2006/relationships/image" Target="../media/image452.svg"/><Relationship Id="rId50" Type="http://schemas.openxmlformats.org/officeDocument/2006/relationships/image" Target="../media/image30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11.png"/><Relationship Id="rId76" Type="http://schemas.openxmlformats.org/officeDocument/2006/relationships/image" Target="../media/image31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9.png"/><Relationship Id="rId16" Type="http://schemas.openxmlformats.org/officeDocument/2006/relationships/image" Target="../media/image28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9.png"/><Relationship Id="rId32" Type="http://schemas.openxmlformats.org/officeDocument/2006/relationships/image" Target="../media/image293.png"/><Relationship Id="rId37" Type="http://schemas.openxmlformats.org/officeDocument/2006/relationships/image" Target="../media/image442.svg"/><Relationship Id="rId40" Type="http://schemas.openxmlformats.org/officeDocument/2006/relationships/image" Target="../media/image29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06.png"/><Relationship Id="rId66" Type="http://schemas.openxmlformats.org/officeDocument/2006/relationships/image" Target="../media/image310.png"/><Relationship Id="rId74" Type="http://schemas.openxmlformats.org/officeDocument/2006/relationships/image" Target="../media/image31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8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16.png"/><Relationship Id="rId81" Type="http://schemas.openxmlformats.org/officeDocument/2006/relationships/image" Target="../media/image486.svg"/><Relationship Id="rId4" Type="http://schemas.openxmlformats.org/officeDocument/2006/relationships/image" Target="../media/image280.png"/><Relationship Id="rId9" Type="http://schemas.openxmlformats.org/officeDocument/2006/relationships/image" Target="../media/image415.svg"/><Relationship Id="rId14" Type="http://schemas.openxmlformats.org/officeDocument/2006/relationships/image" Target="../media/image284.png"/><Relationship Id="rId22" Type="http://schemas.openxmlformats.org/officeDocument/2006/relationships/image" Target="../media/image288.png"/><Relationship Id="rId27" Type="http://schemas.openxmlformats.org/officeDocument/2006/relationships/image" Target="../media/image432.svg"/><Relationship Id="rId30" Type="http://schemas.openxmlformats.org/officeDocument/2006/relationships/image" Target="../media/image29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01.png"/><Relationship Id="rId56" Type="http://schemas.openxmlformats.org/officeDocument/2006/relationships/image" Target="../media/image305.png"/><Relationship Id="rId64" Type="http://schemas.openxmlformats.org/officeDocument/2006/relationships/image" Target="../media/image30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81.png"/><Relationship Id="rId51" Type="http://schemas.openxmlformats.org/officeDocument/2006/relationships/image" Target="../media/image456.svg"/><Relationship Id="rId72" Type="http://schemas.openxmlformats.org/officeDocument/2006/relationships/image" Target="../media/image313.png"/><Relationship Id="rId80" Type="http://schemas.openxmlformats.org/officeDocument/2006/relationships/image" Target="../media/image317.png"/><Relationship Id="rId3" Type="http://schemas.openxmlformats.org/officeDocument/2006/relationships/image" Target="../media/image409.svg"/><Relationship Id="rId12" Type="http://schemas.openxmlformats.org/officeDocument/2006/relationships/image" Target="../media/image28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7.png"/><Relationship Id="rId41" Type="http://schemas.openxmlformats.org/officeDocument/2006/relationships/image" Target="../media/image446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26.png"/><Relationship Id="rId26" Type="http://schemas.openxmlformats.org/officeDocument/2006/relationships/image" Target="../media/image33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34.png"/><Relationship Id="rId42" Type="http://schemas.openxmlformats.org/officeDocument/2006/relationships/image" Target="../media/image337.png"/><Relationship Id="rId47" Type="http://schemas.openxmlformats.org/officeDocument/2006/relationships/image" Target="../media/image524.svg"/><Relationship Id="rId50" Type="http://schemas.openxmlformats.org/officeDocument/2006/relationships/image" Target="../media/image34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50.png"/><Relationship Id="rId76" Type="http://schemas.openxmlformats.org/officeDocument/2006/relationships/image" Target="../media/image35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8.png"/><Relationship Id="rId16" Type="http://schemas.openxmlformats.org/officeDocument/2006/relationships/image" Target="../media/image32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9.png"/><Relationship Id="rId32" Type="http://schemas.openxmlformats.org/officeDocument/2006/relationships/image" Target="../media/image333.png"/><Relationship Id="rId37" Type="http://schemas.openxmlformats.org/officeDocument/2006/relationships/image" Target="../media/image514.svg"/><Relationship Id="rId40" Type="http://schemas.openxmlformats.org/officeDocument/2006/relationships/image" Target="../media/image33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45.png"/><Relationship Id="rId66" Type="http://schemas.openxmlformats.org/officeDocument/2006/relationships/image" Target="../media/image349.png"/><Relationship Id="rId74" Type="http://schemas.openxmlformats.org/officeDocument/2006/relationships/image" Target="../media/image35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2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8.png"/><Relationship Id="rId52" Type="http://schemas.openxmlformats.org/officeDocument/2006/relationships/image" Target="../media/image342.png"/><Relationship Id="rId60" Type="http://schemas.openxmlformats.org/officeDocument/2006/relationships/image" Target="../media/image34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55.png"/><Relationship Id="rId81" Type="http://schemas.openxmlformats.org/officeDocument/2006/relationships/image" Target="../media/image556.svg"/><Relationship Id="rId4" Type="http://schemas.openxmlformats.org/officeDocument/2006/relationships/image" Target="../media/image319.png"/><Relationship Id="rId9" Type="http://schemas.openxmlformats.org/officeDocument/2006/relationships/image" Target="../media/image385.svg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image" Target="../media/image504.svg"/><Relationship Id="rId30" Type="http://schemas.openxmlformats.org/officeDocument/2006/relationships/image" Target="../media/image33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40.png"/><Relationship Id="rId56" Type="http://schemas.openxmlformats.org/officeDocument/2006/relationships/image" Target="../media/image344.png"/><Relationship Id="rId64" Type="http://schemas.openxmlformats.org/officeDocument/2006/relationships/image" Target="../media/image34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21.png"/><Relationship Id="rId51" Type="http://schemas.openxmlformats.org/officeDocument/2006/relationships/image" Target="../media/image528.svg"/><Relationship Id="rId72" Type="http://schemas.openxmlformats.org/officeDocument/2006/relationships/image" Target="../media/image352.png"/><Relationship Id="rId80" Type="http://schemas.openxmlformats.org/officeDocument/2006/relationships/image" Target="../media/image356.png"/><Relationship Id="rId3" Type="http://schemas.openxmlformats.org/officeDocument/2006/relationships/image" Target="../media/image383.svg"/><Relationship Id="rId12" Type="http://schemas.openxmlformats.org/officeDocument/2006/relationships/image" Target="../media/image32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7.png"/><Relationship Id="rId41" Type="http://schemas.openxmlformats.org/officeDocument/2006/relationships/image" Target="../media/image518.svg"/><Relationship Id="rId54" Type="http://schemas.openxmlformats.org/officeDocument/2006/relationships/image" Target="../media/image343.png"/><Relationship Id="rId62" Type="http://schemas.openxmlformats.org/officeDocument/2006/relationships/image" Target="../media/image347.png"/><Relationship Id="rId70" Type="http://schemas.openxmlformats.org/officeDocument/2006/relationships/image" Target="../media/image35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65.png"/><Relationship Id="rId26" Type="http://schemas.openxmlformats.org/officeDocument/2006/relationships/image" Target="../media/image36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73.png"/><Relationship Id="rId42" Type="http://schemas.openxmlformats.org/officeDocument/2006/relationships/image" Target="../media/image377.png"/><Relationship Id="rId47" Type="http://schemas.openxmlformats.org/officeDocument/2006/relationships/image" Target="../media/image596.svg"/><Relationship Id="rId50" Type="http://schemas.openxmlformats.org/officeDocument/2006/relationships/image" Target="../media/image38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90.png"/><Relationship Id="rId76" Type="http://schemas.openxmlformats.org/officeDocument/2006/relationships/image" Target="../media/image39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7.png"/><Relationship Id="rId16" Type="http://schemas.openxmlformats.org/officeDocument/2006/relationships/image" Target="../media/image36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8.png"/><Relationship Id="rId32" Type="http://schemas.openxmlformats.org/officeDocument/2006/relationships/image" Target="../media/image372.png"/><Relationship Id="rId37" Type="http://schemas.openxmlformats.org/officeDocument/2006/relationships/image" Target="../media/image586.svg"/><Relationship Id="rId40" Type="http://schemas.openxmlformats.org/officeDocument/2006/relationships/image" Target="../media/image37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85.png"/><Relationship Id="rId66" Type="http://schemas.openxmlformats.org/officeDocument/2006/relationships/image" Target="../media/image389.png"/><Relationship Id="rId74" Type="http://schemas.openxmlformats.org/officeDocument/2006/relationships/image" Target="../media/image39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6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95.png"/><Relationship Id="rId81" Type="http://schemas.openxmlformats.org/officeDocument/2006/relationships/image" Target="../media/image624.svg"/><Relationship Id="rId4" Type="http://schemas.openxmlformats.org/officeDocument/2006/relationships/image" Target="../media/image358.png"/><Relationship Id="rId9" Type="http://schemas.openxmlformats.org/officeDocument/2006/relationships/image" Target="../media/image564.svg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image" Target="../media/image578.svg"/><Relationship Id="rId30" Type="http://schemas.openxmlformats.org/officeDocument/2006/relationships/image" Target="../media/image37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80.png"/><Relationship Id="rId56" Type="http://schemas.openxmlformats.org/officeDocument/2006/relationships/image" Target="../media/image384.png"/><Relationship Id="rId64" Type="http://schemas.openxmlformats.org/officeDocument/2006/relationships/image" Target="../media/image38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60.png"/><Relationship Id="rId51" Type="http://schemas.openxmlformats.org/officeDocument/2006/relationships/image" Target="../media/image600.svg"/><Relationship Id="rId72" Type="http://schemas.openxmlformats.org/officeDocument/2006/relationships/image" Target="../media/image392.png"/><Relationship Id="rId80" Type="http://schemas.openxmlformats.org/officeDocument/2006/relationships/image" Target="../media/image396.png"/><Relationship Id="rId3" Type="http://schemas.openxmlformats.org/officeDocument/2006/relationships/image" Target="../media/image558.svg"/><Relationship Id="rId12" Type="http://schemas.openxmlformats.org/officeDocument/2006/relationships/image" Target="../media/image36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75.png"/><Relationship Id="rId46" Type="http://schemas.openxmlformats.org/officeDocument/2006/relationships/image" Target="../media/image37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66.png"/><Relationship Id="rId41" Type="http://schemas.openxmlformats.org/officeDocument/2006/relationships/image" Target="../media/image590.svg"/><Relationship Id="rId54" Type="http://schemas.openxmlformats.org/officeDocument/2006/relationships/image" Target="../media/image383.png"/><Relationship Id="rId62" Type="http://schemas.openxmlformats.org/officeDocument/2006/relationships/image" Target="../media/image387.png"/><Relationship Id="rId70" Type="http://schemas.openxmlformats.org/officeDocument/2006/relationships/image" Target="../media/image39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05.png"/><Relationship Id="rId26" Type="http://schemas.openxmlformats.org/officeDocument/2006/relationships/image" Target="../media/image40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13.png"/><Relationship Id="rId42" Type="http://schemas.openxmlformats.org/officeDocument/2006/relationships/image" Target="../media/image337.png"/><Relationship Id="rId47" Type="http://schemas.openxmlformats.org/officeDocument/2006/relationships/image" Target="../media/image668.svg"/><Relationship Id="rId50" Type="http://schemas.openxmlformats.org/officeDocument/2006/relationships/image" Target="../media/image42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7.png"/><Relationship Id="rId16" Type="http://schemas.openxmlformats.org/officeDocument/2006/relationships/image" Target="../media/image404.png"/><Relationship Id="rId20" Type="http://schemas.openxmlformats.org/officeDocument/2006/relationships/image" Target="../media/image40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22.png"/><Relationship Id="rId62" Type="http://schemas.openxmlformats.org/officeDocument/2006/relationships/image" Target="../media/image4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9.png"/><Relationship Id="rId11" Type="http://schemas.openxmlformats.org/officeDocument/2006/relationships/image" Target="../media/image634.svg"/><Relationship Id="rId24" Type="http://schemas.openxmlformats.org/officeDocument/2006/relationships/image" Target="../media/image408.png"/><Relationship Id="rId32" Type="http://schemas.openxmlformats.org/officeDocument/2006/relationships/image" Target="../media/image412.png"/><Relationship Id="rId37" Type="http://schemas.openxmlformats.org/officeDocument/2006/relationships/image" Target="../media/image660.svg"/><Relationship Id="rId40" Type="http://schemas.openxmlformats.org/officeDocument/2006/relationships/image" Target="../media/image41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2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10.png"/><Relationship Id="rId36" Type="http://schemas.openxmlformats.org/officeDocument/2006/relationships/image" Target="../media/image41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0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7.png"/><Relationship Id="rId52" Type="http://schemas.openxmlformats.org/officeDocument/2006/relationships/image" Target="../media/image421.png"/><Relationship Id="rId60" Type="http://schemas.openxmlformats.org/officeDocument/2006/relationships/image" Target="../media/image425.png"/><Relationship Id="rId65" Type="http://schemas.openxmlformats.org/officeDocument/2006/relationships/image" Target="../media/image686.svg"/><Relationship Id="rId4" Type="http://schemas.openxmlformats.org/officeDocument/2006/relationships/image" Target="../media/image398.png"/><Relationship Id="rId9" Type="http://schemas.openxmlformats.org/officeDocument/2006/relationships/image" Target="../media/image632.svg"/><Relationship Id="rId14" Type="http://schemas.openxmlformats.org/officeDocument/2006/relationships/image" Target="../media/image403.png"/><Relationship Id="rId22" Type="http://schemas.openxmlformats.org/officeDocument/2006/relationships/image" Target="../media/image407.png"/><Relationship Id="rId27" Type="http://schemas.openxmlformats.org/officeDocument/2006/relationships/image" Target="../media/image650.svg"/><Relationship Id="rId30" Type="http://schemas.openxmlformats.org/officeDocument/2006/relationships/image" Target="../media/image41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9.png"/><Relationship Id="rId56" Type="http://schemas.openxmlformats.org/officeDocument/2006/relationships/image" Target="../media/image423.png"/><Relationship Id="rId64" Type="http://schemas.openxmlformats.org/officeDocument/2006/relationships/image" Target="../media/image427.png"/><Relationship Id="rId8" Type="http://schemas.openxmlformats.org/officeDocument/2006/relationships/image" Target="../media/image40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0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15.png"/><Relationship Id="rId46" Type="http://schemas.openxmlformats.org/officeDocument/2006/relationships/image" Target="../media/image418.png"/><Relationship Id="rId59" Type="http://schemas.openxmlformats.org/officeDocument/2006/relationships/image" Target="../media/image680.sv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9.png"/><Relationship Id="rId7" Type="http://schemas.openxmlformats.org/officeDocument/2006/relationships/image" Target="../media/image431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33.png"/><Relationship Id="rId5" Type="http://schemas.openxmlformats.org/officeDocument/2006/relationships/image" Target="../media/image430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32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9.png"/><Relationship Id="rId5" Type="http://schemas.openxmlformats.org/officeDocument/2006/relationships/image" Target="../media/image43.svg"/><Relationship Id="rId4" Type="http://schemas.openxmlformats.org/officeDocument/2006/relationships/image" Target="../media/image438.png"/><Relationship Id="rId9" Type="http://schemas.openxmlformats.org/officeDocument/2006/relationships/image" Target="../media/image47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2.png"/><Relationship Id="rId18" Type="http://schemas.openxmlformats.org/officeDocument/2006/relationships/image" Target="../media/image7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12" Type="http://schemas.openxmlformats.org/officeDocument/2006/relationships/image" Target="../media/image65.svg"/><Relationship Id="rId17" Type="http://schemas.openxmlformats.org/officeDocument/2006/relationships/image" Target="../media/image45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svg"/><Relationship Id="rId11" Type="http://schemas.openxmlformats.org/officeDocument/2006/relationships/image" Target="../media/image451.png"/><Relationship Id="rId5" Type="http://schemas.openxmlformats.org/officeDocument/2006/relationships/image" Target="../media/image44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Relationship Id="rId14" Type="http://schemas.openxmlformats.org/officeDocument/2006/relationships/image" Target="../media/image67.sv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54.png"/><Relationship Id="rId7" Type="http://schemas.openxmlformats.org/officeDocument/2006/relationships/image" Target="../media/image4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55.png"/><Relationship Id="rId4" Type="http://schemas.openxmlformats.org/officeDocument/2006/relationships/image" Target="../media/image74.sv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45.png"/><Relationship Id="rId4" Type="http://schemas.openxmlformats.org/officeDocument/2006/relationships/image" Target="../media/image442.png"/><Relationship Id="rId9" Type="http://schemas.openxmlformats.org/officeDocument/2006/relationships/image" Target="../media/image47.sv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42.png"/><Relationship Id="rId7" Type="http://schemas.openxmlformats.org/officeDocument/2006/relationships/image" Target="../media/image445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44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46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8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59.png"/><Relationship Id="rId4" Type="http://schemas.openxmlformats.org/officeDocument/2006/relationships/image" Target="../media/image81.sv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61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51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6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49.png"/><Relationship Id="rId5" Type="http://schemas.openxmlformats.org/officeDocument/2006/relationships/image" Target="../media/image59.svg"/><Relationship Id="rId10" Type="http://schemas.openxmlformats.org/officeDocument/2006/relationships/image" Target="../media/image464.png"/><Relationship Id="rId4" Type="http://schemas.openxmlformats.org/officeDocument/2006/relationships/image" Target="../media/image448.png"/><Relationship Id="rId9" Type="http://schemas.openxmlformats.org/officeDocument/2006/relationships/image" Target="../media/image63.sv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6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66.png"/><Relationship Id="rId4" Type="http://schemas.openxmlformats.org/officeDocument/2006/relationships/image" Target="../media/image93.svg"/><Relationship Id="rId9" Type="http://schemas.openxmlformats.org/officeDocument/2006/relationships/image" Target="../media/image467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4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70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72.png"/><Relationship Id="rId4" Type="http://schemas.openxmlformats.org/officeDocument/2006/relationships/image" Target="../media/image469.png"/><Relationship Id="rId9" Type="http://schemas.openxmlformats.org/officeDocument/2006/relationships/image" Target="../media/image105.sv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77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74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76.png"/><Relationship Id="rId4" Type="http://schemas.openxmlformats.org/officeDocument/2006/relationships/image" Target="../media/image472.png"/><Relationship Id="rId9" Type="http://schemas.openxmlformats.org/officeDocument/2006/relationships/image" Target="../media/image1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69.png"/><Relationship Id="rId7" Type="http://schemas.openxmlformats.org/officeDocument/2006/relationships/image" Target="../media/image47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80.png"/><Relationship Id="rId5" Type="http://schemas.openxmlformats.org/officeDocument/2006/relationships/image" Target="../media/image468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79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82.png"/><Relationship Id="rId5" Type="http://schemas.openxmlformats.org/officeDocument/2006/relationships/image" Target="../media/image125.svg"/><Relationship Id="rId4" Type="http://schemas.openxmlformats.org/officeDocument/2006/relationships/image" Target="../media/image481.png"/><Relationship Id="rId9" Type="http://schemas.openxmlformats.org/officeDocument/2006/relationships/image" Target="../media/image129.sv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87.png"/><Relationship Id="rId5" Type="http://schemas.openxmlformats.org/officeDocument/2006/relationships/image" Target="../media/image135.svg"/><Relationship Id="rId4" Type="http://schemas.openxmlformats.org/officeDocument/2006/relationships/image" Target="../media/image486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36.png"/><Relationship Id="rId5" Type="http://schemas.openxmlformats.org/officeDocument/2006/relationships/image" Target="../media/image35.svg"/><Relationship Id="rId4" Type="http://schemas.openxmlformats.org/officeDocument/2006/relationships/image" Target="../media/image435.png"/><Relationship Id="rId9" Type="http://schemas.openxmlformats.org/officeDocument/2006/relationships/image" Target="../media/image39.sv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90.png"/><Relationship Id="rId5" Type="http://schemas.openxmlformats.org/officeDocument/2006/relationships/image" Target="../media/image141.svg"/><Relationship Id="rId4" Type="http://schemas.openxmlformats.org/officeDocument/2006/relationships/image" Target="../media/image489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491.png"/><Relationship Id="rId7" Type="http://schemas.openxmlformats.org/officeDocument/2006/relationships/image" Target="../media/image493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495.png"/><Relationship Id="rId5" Type="http://schemas.openxmlformats.org/officeDocument/2006/relationships/image" Target="../media/image492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4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496.png"/><Relationship Id="rId7" Type="http://schemas.openxmlformats.org/officeDocument/2006/relationships/image" Target="../media/image49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497.png"/><Relationship Id="rId4" Type="http://schemas.openxmlformats.org/officeDocument/2006/relationships/image" Target="../media/image155.sv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499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00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02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06.png"/><Relationship Id="rId5" Type="http://schemas.openxmlformats.org/officeDocument/2006/relationships/image" Target="../media/image173.svg"/><Relationship Id="rId4" Type="http://schemas.openxmlformats.org/officeDocument/2006/relationships/image" Target="../media/image505.png"/><Relationship Id="rId9" Type="http://schemas.openxmlformats.org/officeDocument/2006/relationships/image" Target="../media/image177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09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14.png"/><Relationship Id="rId5" Type="http://schemas.openxmlformats.org/officeDocument/2006/relationships/image" Target="../media/image203.svg"/><Relationship Id="rId4" Type="http://schemas.openxmlformats.org/officeDocument/2006/relationships/image" Target="../media/image513.png"/><Relationship Id="rId9" Type="http://schemas.openxmlformats.org/officeDocument/2006/relationships/image" Target="../media/image207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21.png"/><Relationship Id="rId3" Type="http://schemas.openxmlformats.org/officeDocument/2006/relationships/image" Target="../media/image516.png"/><Relationship Id="rId7" Type="http://schemas.openxmlformats.org/officeDocument/2006/relationships/image" Target="../media/image518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20.png"/><Relationship Id="rId5" Type="http://schemas.openxmlformats.org/officeDocument/2006/relationships/image" Target="../media/image517.png"/><Relationship Id="rId15" Type="http://schemas.openxmlformats.org/officeDocument/2006/relationships/image" Target="../media/image522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19.png"/><Relationship Id="rId14" Type="http://schemas.openxmlformats.org/officeDocument/2006/relationships/image" Target="../media/image2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23.png"/><Relationship Id="rId5" Type="http://schemas.openxmlformats.org/officeDocument/2006/relationships/image" Target="../media/image211.svg"/><Relationship Id="rId4" Type="http://schemas.openxmlformats.org/officeDocument/2006/relationships/image" Target="../media/image517.png"/><Relationship Id="rId9" Type="http://schemas.openxmlformats.org/officeDocument/2006/relationships/image" Target="../media/image225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2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26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28.png"/><Relationship Id="rId4" Type="http://schemas.openxmlformats.org/officeDocument/2006/relationships/image" Target="../media/image525.png"/><Relationship Id="rId9" Type="http://schemas.openxmlformats.org/officeDocument/2006/relationships/image" Target="../media/image231.sv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31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32.png"/><Relationship Id="rId7" Type="http://schemas.openxmlformats.org/officeDocument/2006/relationships/image" Target="../media/image5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33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61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36.png"/><Relationship Id="rId4" Type="http://schemas.openxmlformats.org/officeDocument/2006/relationships/image" Target="../media/image247.sv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8.png"/><Relationship Id="rId5" Type="http://schemas.openxmlformats.org/officeDocument/2006/relationships/image" Target="../media/image251.svg"/><Relationship Id="rId4" Type="http://schemas.openxmlformats.org/officeDocument/2006/relationships/image" Target="../media/image53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40.png"/><Relationship Id="rId7" Type="http://schemas.openxmlformats.org/officeDocument/2006/relationships/image" Target="../media/image542.png"/><Relationship Id="rId2" Type="http://schemas.openxmlformats.org/officeDocument/2006/relationships/image" Target="../media/image539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41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43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46.png"/><Relationship Id="rId5" Type="http://schemas.openxmlformats.org/officeDocument/2006/relationships/image" Target="../media/image249.svg"/><Relationship Id="rId4" Type="http://schemas.openxmlformats.org/officeDocument/2006/relationships/image" Target="../media/image536.png"/><Relationship Id="rId9" Type="http://schemas.openxmlformats.org/officeDocument/2006/relationships/image" Target="../media/image270.sv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49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36.png"/><Relationship Id="rId9" Type="http://schemas.openxmlformats.org/officeDocument/2006/relationships/image" Target="../media/image2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62.png"/><Relationship Id="rId5" Type="http://schemas.openxmlformats.org/officeDocument/2006/relationships/image" Target="../media/image65.svg"/><Relationship Id="rId4" Type="http://schemas.openxmlformats.org/officeDocument/2006/relationships/image" Target="../media/image451.png"/><Relationship Id="rId9" Type="http://schemas.openxmlformats.org/officeDocument/2006/relationships/image" Target="../media/image91.sv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52.png"/><Relationship Id="rId3" Type="http://schemas.openxmlformats.org/officeDocument/2006/relationships/image" Target="../media/image34.png"/><Relationship Id="rId7" Type="http://schemas.openxmlformats.org/officeDocument/2006/relationships/image" Target="../media/image453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07.png"/><Relationship Id="rId5" Type="http://schemas.openxmlformats.org/officeDocument/2006/relationships/image" Target="../media/image498.png"/><Relationship Id="rId15" Type="http://schemas.openxmlformats.org/officeDocument/2006/relationships/image" Target="../media/image553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51.png"/><Relationship Id="rId14" Type="http://schemas.openxmlformats.org/officeDocument/2006/relationships/image" Target="../media/image280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54.png"/><Relationship Id="rId7" Type="http://schemas.openxmlformats.org/officeDocument/2006/relationships/image" Target="../media/image555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57.png"/><Relationship Id="rId5" Type="http://schemas.openxmlformats.org/officeDocument/2006/relationships/image" Target="../media/image526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56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43.png"/><Relationship Id="rId7" Type="http://schemas.openxmlformats.org/officeDocument/2006/relationships/image" Target="../media/image44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59.png"/><Relationship Id="rId5" Type="http://schemas.openxmlformats.org/officeDocument/2006/relationships/image" Target="../media/image558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9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60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61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63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64.png"/><Relationship Id="rId7" Type="http://schemas.openxmlformats.org/officeDocument/2006/relationships/image" Target="../media/image56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67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497.png"/><Relationship Id="rId4" Type="http://schemas.openxmlformats.org/officeDocument/2006/relationships/image" Target="../media/image310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70.png"/><Relationship Id="rId3" Type="http://schemas.openxmlformats.org/officeDocument/2006/relationships/image" Target="../media/image569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63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46.png"/><Relationship Id="rId14" Type="http://schemas.openxmlformats.org/officeDocument/2006/relationships/image" Target="../media/image320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76.png"/><Relationship Id="rId3" Type="http://schemas.openxmlformats.org/officeDocument/2006/relationships/image" Target="../media/image571.png"/><Relationship Id="rId7" Type="http://schemas.openxmlformats.org/officeDocument/2006/relationships/image" Target="../media/image573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75.png"/><Relationship Id="rId5" Type="http://schemas.openxmlformats.org/officeDocument/2006/relationships/image" Target="../media/image572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74.png"/><Relationship Id="rId14" Type="http://schemas.openxmlformats.org/officeDocument/2006/relationships/image" Target="../media/image332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77.png"/><Relationship Id="rId7" Type="http://schemas.openxmlformats.org/officeDocument/2006/relationships/image" Target="../media/image57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59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63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82.png"/><Relationship Id="rId18" Type="http://schemas.openxmlformats.org/officeDocument/2006/relationships/image" Target="../media/image347.svg"/><Relationship Id="rId3" Type="http://schemas.openxmlformats.org/officeDocument/2006/relationships/image" Target="../media/image544.png"/><Relationship Id="rId7" Type="http://schemas.openxmlformats.org/officeDocument/2006/relationships/image" Target="../media/image580.png"/><Relationship Id="rId12" Type="http://schemas.openxmlformats.org/officeDocument/2006/relationships/image" Target="../media/image245.svg"/><Relationship Id="rId17" Type="http://schemas.openxmlformats.org/officeDocument/2006/relationships/image" Target="../media/image584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34.png"/><Relationship Id="rId5" Type="http://schemas.openxmlformats.org/officeDocument/2006/relationships/image" Target="../media/image579.png"/><Relationship Id="rId15" Type="http://schemas.openxmlformats.org/officeDocument/2006/relationships/image" Target="../media/image583.png"/><Relationship Id="rId10" Type="http://schemas.openxmlformats.org/officeDocument/2006/relationships/image" Target="../media/image341.svg"/><Relationship Id="rId19" Type="http://schemas.openxmlformats.org/officeDocument/2006/relationships/image" Target="../media/image585.png"/><Relationship Id="rId4" Type="http://schemas.openxmlformats.org/officeDocument/2006/relationships/image" Target="../media/image264.svg"/><Relationship Id="rId9" Type="http://schemas.openxmlformats.org/officeDocument/2006/relationships/image" Target="../media/image581.png"/><Relationship Id="rId14" Type="http://schemas.openxmlformats.org/officeDocument/2006/relationships/image" Target="../media/image343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43.png"/><Relationship Id="rId7" Type="http://schemas.openxmlformats.org/officeDocument/2006/relationships/image" Target="../media/image44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59.png"/><Relationship Id="rId5" Type="http://schemas.openxmlformats.org/officeDocument/2006/relationships/image" Target="../media/image558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9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58.png"/><Relationship Id="rId7" Type="http://schemas.openxmlformats.org/officeDocument/2006/relationships/image" Target="../media/image5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48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49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87.png"/><Relationship Id="rId4" Type="http://schemas.openxmlformats.org/officeDocument/2006/relationships/image" Target="../media/image351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8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89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591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592.png"/><Relationship Id="rId7" Type="http://schemas.openxmlformats.org/officeDocument/2006/relationships/image" Target="../media/image5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593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5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6.pn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58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60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7.png"/><Relationship Id="rId7" Type="http://schemas.openxmlformats.org/officeDocument/2006/relationships/image" Target="../media/image4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58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60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00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599.png"/><Relationship Id="rId5" Type="http://schemas.openxmlformats.org/officeDocument/2006/relationships/image" Target="../media/image442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598.png"/><Relationship Id="rId14" Type="http://schemas.openxmlformats.org/officeDocument/2006/relationships/image" Target="../media/image387.sv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6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8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59.png"/><Relationship Id="rId4" Type="http://schemas.openxmlformats.org/officeDocument/2006/relationships/image" Target="../media/image81.sv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68.png"/><Relationship Id="rId7" Type="http://schemas.openxmlformats.org/officeDocument/2006/relationships/image" Target="../media/image602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04.png"/><Relationship Id="rId5" Type="http://schemas.openxmlformats.org/officeDocument/2006/relationships/image" Target="../media/image442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03.png"/><Relationship Id="rId14" Type="http://schemas.openxmlformats.org/officeDocument/2006/relationships/image" Target="../media/image69.sv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3.xml"/></Relationships>
</file>

<file path=ppt/slides/_rels/slide2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94.png"/><Relationship Id="rId42" Type="http://schemas.openxmlformats.org/officeDocument/2006/relationships/image" Target="../media/image298.png"/><Relationship Id="rId47" Type="http://schemas.openxmlformats.org/officeDocument/2006/relationships/image" Target="../media/image452.svg"/><Relationship Id="rId50" Type="http://schemas.openxmlformats.org/officeDocument/2006/relationships/image" Target="../media/image30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11.png"/><Relationship Id="rId76" Type="http://schemas.openxmlformats.org/officeDocument/2006/relationships/image" Target="../media/image31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9.png"/><Relationship Id="rId16" Type="http://schemas.openxmlformats.org/officeDocument/2006/relationships/image" Target="../media/image28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9.png"/><Relationship Id="rId32" Type="http://schemas.openxmlformats.org/officeDocument/2006/relationships/image" Target="../media/image293.png"/><Relationship Id="rId37" Type="http://schemas.openxmlformats.org/officeDocument/2006/relationships/image" Target="../media/image442.svg"/><Relationship Id="rId40" Type="http://schemas.openxmlformats.org/officeDocument/2006/relationships/image" Target="../media/image29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06.png"/><Relationship Id="rId66" Type="http://schemas.openxmlformats.org/officeDocument/2006/relationships/image" Target="../media/image310.png"/><Relationship Id="rId74" Type="http://schemas.openxmlformats.org/officeDocument/2006/relationships/image" Target="../media/image31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8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9.png"/><Relationship Id="rId52" Type="http://schemas.openxmlformats.org/officeDocument/2006/relationships/image" Target="../media/image303.png"/><Relationship Id="rId60" Type="http://schemas.openxmlformats.org/officeDocument/2006/relationships/image" Target="../media/image30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16.png"/><Relationship Id="rId81" Type="http://schemas.openxmlformats.org/officeDocument/2006/relationships/image" Target="../media/image486.svg"/><Relationship Id="rId4" Type="http://schemas.openxmlformats.org/officeDocument/2006/relationships/image" Target="../media/image280.png"/><Relationship Id="rId9" Type="http://schemas.openxmlformats.org/officeDocument/2006/relationships/image" Target="../media/image415.svg"/><Relationship Id="rId14" Type="http://schemas.openxmlformats.org/officeDocument/2006/relationships/image" Target="../media/image284.png"/><Relationship Id="rId22" Type="http://schemas.openxmlformats.org/officeDocument/2006/relationships/image" Target="../media/image288.png"/><Relationship Id="rId27" Type="http://schemas.openxmlformats.org/officeDocument/2006/relationships/image" Target="../media/image432.svg"/><Relationship Id="rId30" Type="http://schemas.openxmlformats.org/officeDocument/2006/relationships/image" Target="../media/image29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01.png"/><Relationship Id="rId56" Type="http://schemas.openxmlformats.org/officeDocument/2006/relationships/image" Target="../media/image305.png"/><Relationship Id="rId64" Type="http://schemas.openxmlformats.org/officeDocument/2006/relationships/image" Target="../media/image30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81.png"/><Relationship Id="rId51" Type="http://schemas.openxmlformats.org/officeDocument/2006/relationships/image" Target="../media/image456.svg"/><Relationship Id="rId72" Type="http://schemas.openxmlformats.org/officeDocument/2006/relationships/image" Target="../media/image313.png"/><Relationship Id="rId80" Type="http://schemas.openxmlformats.org/officeDocument/2006/relationships/image" Target="../media/image317.png"/><Relationship Id="rId3" Type="http://schemas.openxmlformats.org/officeDocument/2006/relationships/image" Target="../media/image409.svg"/><Relationship Id="rId12" Type="http://schemas.openxmlformats.org/officeDocument/2006/relationships/image" Target="../media/image28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96.png"/><Relationship Id="rId46" Type="http://schemas.openxmlformats.org/officeDocument/2006/relationships/image" Target="../media/image30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7.png"/><Relationship Id="rId41" Type="http://schemas.openxmlformats.org/officeDocument/2006/relationships/image" Target="../media/image446.svg"/><Relationship Id="rId54" Type="http://schemas.openxmlformats.org/officeDocument/2006/relationships/image" Target="../media/image304.png"/><Relationship Id="rId62" Type="http://schemas.openxmlformats.org/officeDocument/2006/relationships/image" Target="../media/image308.png"/><Relationship Id="rId70" Type="http://schemas.openxmlformats.org/officeDocument/2006/relationships/image" Target="../media/image31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91.png"/><Relationship Id="rId36" Type="http://schemas.openxmlformats.org/officeDocument/2006/relationships/image" Target="../media/image29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26.png"/><Relationship Id="rId26" Type="http://schemas.openxmlformats.org/officeDocument/2006/relationships/image" Target="../media/image33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34.png"/><Relationship Id="rId42" Type="http://schemas.openxmlformats.org/officeDocument/2006/relationships/image" Target="../media/image337.png"/><Relationship Id="rId47" Type="http://schemas.openxmlformats.org/officeDocument/2006/relationships/image" Target="../media/image524.svg"/><Relationship Id="rId50" Type="http://schemas.openxmlformats.org/officeDocument/2006/relationships/image" Target="../media/image34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50.png"/><Relationship Id="rId76" Type="http://schemas.openxmlformats.org/officeDocument/2006/relationships/image" Target="../media/image35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8.png"/><Relationship Id="rId16" Type="http://schemas.openxmlformats.org/officeDocument/2006/relationships/image" Target="../media/image32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9.png"/><Relationship Id="rId32" Type="http://schemas.openxmlformats.org/officeDocument/2006/relationships/image" Target="../media/image333.png"/><Relationship Id="rId37" Type="http://schemas.openxmlformats.org/officeDocument/2006/relationships/image" Target="../media/image514.svg"/><Relationship Id="rId40" Type="http://schemas.openxmlformats.org/officeDocument/2006/relationships/image" Target="../media/image33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45.png"/><Relationship Id="rId66" Type="http://schemas.openxmlformats.org/officeDocument/2006/relationships/image" Target="../media/image349.png"/><Relationship Id="rId74" Type="http://schemas.openxmlformats.org/officeDocument/2006/relationships/image" Target="../media/image35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2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8.png"/><Relationship Id="rId52" Type="http://schemas.openxmlformats.org/officeDocument/2006/relationships/image" Target="../media/image342.png"/><Relationship Id="rId60" Type="http://schemas.openxmlformats.org/officeDocument/2006/relationships/image" Target="../media/image34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55.png"/><Relationship Id="rId81" Type="http://schemas.openxmlformats.org/officeDocument/2006/relationships/image" Target="../media/image556.svg"/><Relationship Id="rId4" Type="http://schemas.openxmlformats.org/officeDocument/2006/relationships/image" Target="../media/image319.png"/><Relationship Id="rId9" Type="http://schemas.openxmlformats.org/officeDocument/2006/relationships/image" Target="../media/image385.svg"/><Relationship Id="rId14" Type="http://schemas.openxmlformats.org/officeDocument/2006/relationships/image" Target="../media/image324.png"/><Relationship Id="rId22" Type="http://schemas.openxmlformats.org/officeDocument/2006/relationships/image" Target="../media/image328.png"/><Relationship Id="rId27" Type="http://schemas.openxmlformats.org/officeDocument/2006/relationships/image" Target="../media/image504.svg"/><Relationship Id="rId30" Type="http://schemas.openxmlformats.org/officeDocument/2006/relationships/image" Target="../media/image33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40.png"/><Relationship Id="rId56" Type="http://schemas.openxmlformats.org/officeDocument/2006/relationships/image" Target="../media/image344.png"/><Relationship Id="rId64" Type="http://schemas.openxmlformats.org/officeDocument/2006/relationships/image" Target="../media/image34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21.png"/><Relationship Id="rId51" Type="http://schemas.openxmlformats.org/officeDocument/2006/relationships/image" Target="../media/image528.svg"/><Relationship Id="rId72" Type="http://schemas.openxmlformats.org/officeDocument/2006/relationships/image" Target="../media/image352.png"/><Relationship Id="rId80" Type="http://schemas.openxmlformats.org/officeDocument/2006/relationships/image" Target="../media/image356.png"/><Relationship Id="rId3" Type="http://schemas.openxmlformats.org/officeDocument/2006/relationships/image" Target="../media/image383.svg"/><Relationship Id="rId12" Type="http://schemas.openxmlformats.org/officeDocument/2006/relationships/image" Target="../media/image32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7.png"/><Relationship Id="rId41" Type="http://schemas.openxmlformats.org/officeDocument/2006/relationships/image" Target="../media/image518.svg"/><Relationship Id="rId54" Type="http://schemas.openxmlformats.org/officeDocument/2006/relationships/image" Target="../media/image343.png"/><Relationship Id="rId62" Type="http://schemas.openxmlformats.org/officeDocument/2006/relationships/image" Target="../media/image347.png"/><Relationship Id="rId70" Type="http://schemas.openxmlformats.org/officeDocument/2006/relationships/image" Target="../media/image35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31.png"/><Relationship Id="rId36" Type="http://schemas.openxmlformats.org/officeDocument/2006/relationships/image" Target="../media/image33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65.png"/><Relationship Id="rId26" Type="http://schemas.openxmlformats.org/officeDocument/2006/relationships/image" Target="../media/image36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73.png"/><Relationship Id="rId42" Type="http://schemas.openxmlformats.org/officeDocument/2006/relationships/image" Target="../media/image377.png"/><Relationship Id="rId47" Type="http://schemas.openxmlformats.org/officeDocument/2006/relationships/image" Target="../media/image596.svg"/><Relationship Id="rId50" Type="http://schemas.openxmlformats.org/officeDocument/2006/relationships/image" Target="../media/image38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90.png"/><Relationship Id="rId76" Type="http://schemas.openxmlformats.org/officeDocument/2006/relationships/image" Target="../media/image39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7.png"/><Relationship Id="rId16" Type="http://schemas.openxmlformats.org/officeDocument/2006/relationships/image" Target="../media/image36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8.png"/><Relationship Id="rId32" Type="http://schemas.openxmlformats.org/officeDocument/2006/relationships/image" Target="../media/image372.png"/><Relationship Id="rId37" Type="http://schemas.openxmlformats.org/officeDocument/2006/relationships/image" Target="../media/image586.svg"/><Relationship Id="rId40" Type="http://schemas.openxmlformats.org/officeDocument/2006/relationships/image" Target="../media/image37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85.png"/><Relationship Id="rId66" Type="http://schemas.openxmlformats.org/officeDocument/2006/relationships/image" Target="../media/image389.png"/><Relationship Id="rId74" Type="http://schemas.openxmlformats.org/officeDocument/2006/relationships/image" Target="../media/image39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6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8.png"/><Relationship Id="rId52" Type="http://schemas.openxmlformats.org/officeDocument/2006/relationships/image" Target="../media/image382.png"/><Relationship Id="rId60" Type="http://schemas.openxmlformats.org/officeDocument/2006/relationships/image" Target="../media/image38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95.png"/><Relationship Id="rId81" Type="http://schemas.openxmlformats.org/officeDocument/2006/relationships/image" Target="../media/image624.svg"/><Relationship Id="rId4" Type="http://schemas.openxmlformats.org/officeDocument/2006/relationships/image" Target="../media/image358.png"/><Relationship Id="rId9" Type="http://schemas.openxmlformats.org/officeDocument/2006/relationships/image" Target="../media/image564.svg"/><Relationship Id="rId14" Type="http://schemas.openxmlformats.org/officeDocument/2006/relationships/image" Target="../media/image363.png"/><Relationship Id="rId22" Type="http://schemas.openxmlformats.org/officeDocument/2006/relationships/image" Target="../media/image367.png"/><Relationship Id="rId27" Type="http://schemas.openxmlformats.org/officeDocument/2006/relationships/image" Target="../media/image578.svg"/><Relationship Id="rId30" Type="http://schemas.openxmlformats.org/officeDocument/2006/relationships/image" Target="../media/image37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80.png"/><Relationship Id="rId56" Type="http://schemas.openxmlformats.org/officeDocument/2006/relationships/image" Target="../media/image384.png"/><Relationship Id="rId64" Type="http://schemas.openxmlformats.org/officeDocument/2006/relationships/image" Target="../media/image38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60.png"/><Relationship Id="rId51" Type="http://schemas.openxmlformats.org/officeDocument/2006/relationships/image" Target="../media/image600.svg"/><Relationship Id="rId72" Type="http://schemas.openxmlformats.org/officeDocument/2006/relationships/image" Target="../media/image392.png"/><Relationship Id="rId80" Type="http://schemas.openxmlformats.org/officeDocument/2006/relationships/image" Target="../media/image396.png"/><Relationship Id="rId3" Type="http://schemas.openxmlformats.org/officeDocument/2006/relationships/image" Target="../media/image558.svg"/><Relationship Id="rId12" Type="http://schemas.openxmlformats.org/officeDocument/2006/relationships/image" Target="../media/image36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75.png"/><Relationship Id="rId46" Type="http://schemas.openxmlformats.org/officeDocument/2006/relationships/image" Target="../media/image37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66.png"/><Relationship Id="rId41" Type="http://schemas.openxmlformats.org/officeDocument/2006/relationships/image" Target="../media/image590.svg"/><Relationship Id="rId54" Type="http://schemas.openxmlformats.org/officeDocument/2006/relationships/image" Target="../media/image383.png"/><Relationship Id="rId62" Type="http://schemas.openxmlformats.org/officeDocument/2006/relationships/image" Target="../media/image387.png"/><Relationship Id="rId70" Type="http://schemas.openxmlformats.org/officeDocument/2006/relationships/image" Target="../media/image39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70.png"/><Relationship Id="rId36" Type="http://schemas.openxmlformats.org/officeDocument/2006/relationships/image" Target="../media/image37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05.png"/><Relationship Id="rId26" Type="http://schemas.openxmlformats.org/officeDocument/2006/relationships/image" Target="../media/image40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13.png"/><Relationship Id="rId42" Type="http://schemas.openxmlformats.org/officeDocument/2006/relationships/image" Target="../media/image337.png"/><Relationship Id="rId47" Type="http://schemas.openxmlformats.org/officeDocument/2006/relationships/image" Target="../media/image668.svg"/><Relationship Id="rId50" Type="http://schemas.openxmlformats.org/officeDocument/2006/relationships/image" Target="../media/image42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7.png"/><Relationship Id="rId16" Type="http://schemas.openxmlformats.org/officeDocument/2006/relationships/image" Target="../media/image404.png"/><Relationship Id="rId20" Type="http://schemas.openxmlformats.org/officeDocument/2006/relationships/image" Target="../media/image40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22.png"/><Relationship Id="rId62" Type="http://schemas.openxmlformats.org/officeDocument/2006/relationships/image" Target="../media/image4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9.png"/><Relationship Id="rId11" Type="http://schemas.openxmlformats.org/officeDocument/2006/relationships/image" Target="../media/image634.svg"/><Relationship Id="rId24" Type="http://schemas.openxmlformats.org/officeDocument/2006/relationships/image" Target="../media/image408.png"/><Relationship Id="rId32" Type="http://schemas.openxmlformats.org/officeDocument/2006/relationships/image" Target="../media/image412.png"/><Relationship Id="rId37" Type="http://schemas.openxmlformats.org/officeDocument/2006/relationships/image" Target="../media/image660.svg"/><Relationship Id="rId40" Type="http://schemas.openxmlformats.org/officeDocument/2006/relationships/image" Target="../media/image41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2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10.png"/><Relationship Id="rId36" Type="http://schemas.openxmlformats.org/officeDocument/2006/relationships/image" Target="../media/image41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0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7.png"/><Relationship Id="rId52" Type="http://schemas.openxmlformats.org/officeDocument/2006/relationships/image" Target="../media/image421.png"/><Relationship Id="rId60" Type="http://schemas.openxmlformats.org/officeDocument/2006/relationships/image" Target="../media/image425.png"/><Relationship Id="rId65" Type="http://schemas.openxmlformats.org/officeDocument/2006/relationships/image" Target="../media/image686.svg"/><Relationship Id="rId4" Type="http://schemas.openxmlformats.org/officeDocument/2006/relationships/image" Target="../media/image398.png"/><Relationship Id="rId9" Type="http://schemas.openxmlformats.org/officeDocument/2006/relationships/image" Target="../media/image632.svg"/><Relationship Id="rId14" Type="http://schemas.openxmlformats.org/officeDocument/2006/relationships/image" Target="../media/image403.png"/><Relationship Id="rId22" Type="http://schemas.openxmlformats.org/officeDocument/2006/relationships/image" Target="../media/image407.png"/><Relationship Id="rId27" Type="http://schemas.openxmlformats.org/officeDocument/2006/relationships/image" Target="../media/image650.svg"/><Relationship Id="rId30" Type="http://schemas.openxmlformats.org/officeDocument/2006/relationships/image" Target="../media/image41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9.png"/><Relationship Id="rId56" Type="http://schemas.openxmlformats.org/officeDocument/2006/relationships/image" Target="../media/image423.png"/><Relationship Id="rId64" Type="http://schemas.openxmlformats.org/officeDocument/2006/relationships/image" Target="../media/image427.png"/><Relationship Id="rId8" Type="http://schemas.openxmlformats.org/officeDocument/2006/relationships/image" Target="../media/image40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0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15.png"/><Relationship Id="rId46" Type="http://schemas.openxmlformats.org/officeDocument/2006/relationships/image" Target="../media/image418.png"/><Relationship Id="rId59" Type="http://schemas.openxmlformats.org/officeDocument/2006/relationships/image" Target="../media/image68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MyGame01_ecosystem - Microsoft Visual Studio 2021-06-02 14.33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39020" cy="5965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class 4.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endParaRPr lang="en-US" altLang="ja-JP" sz="16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5DAF7ED-1DE3-46FA-8C4C-DFF1EA85E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nulla pariatur.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WELCOME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MESSAGE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5EA4A9C-B820-492B-98DE-11B5654D3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81708"/>
          </a:xfrm>
        </p:spPr>
        <p:txBody>
          <a:bodyPr/>
          <a:lstStyle/>
          <a:p>
            <a:r>
              <a:rPr lang="en-US" noProof="1">
                <a:cs typeface="Segoe UI" panose="020B0502040204020203" pitchFamily="34" charset="0"/>
              </a:rPr>
              <a:t>Robert Down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072804-6987-466B-BB37-B76EBB911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CEO, Integra INC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96C0A5FB-1D2A-4F65-8D76-505C931296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E658193-8C32-4751-9B5D-D8366C39D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241736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err="1">
                <a:cs typeface="Segoe UI" panose="020B0502040204020203" pitchFamily="34" charset="0"/>
              </a:rPr>
              <a:t>Eaque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ipsa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quae</a:t>
            </a:r>
            <a:r>
              <a:rPr lang="en-US" b="1">
                <a:cs typeface="Segoe UI" panose="020B0502040204020203" pitchFamily="34" charset="0"/>
              </a:rPr>
              <a:t> ab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Aperiam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arhitect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totam</a:t>
            </a:r>
            <a:endParaRPr lang="en-US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77%</a:t>
            </a:r>
            <a:endParaRPr lang="ro-RO" sz="100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95%</a:t>
            </a:r>
            <a:endParaRPr lang="ro-RO" sz="100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82%</a:t>
            </a:r>
            <a:endParaRPr lang="ro-RO" sz="100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36F17E4-319F-43A9-9009-6B5B87B609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EDD244-4175-47C9-9B5E-6CF7ACC551A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F344A4C-373B-4462-99A4-394C7008CB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5855F31-E137-45A2-B69D-47763F9014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C3BB3AD7-AD53-4686-BA23-E6E8A79026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16492</Words>
  <Application>Microsoft Office PowerPoint</Application>
  <PresentationFormat>ユーザー設定</PresentationFormat>
  <Paragraphs>4148</Paragraphs>
  <Slides>262</Slides>
  <Notes>55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262</vt:i4>
      </vt:variant>
    </vt:vector>
  </HeadingPairs>
  <TitlesOfParts>
    <vt:vector size="285" baseType="lpstr">
      <vt:lpstr>Arial</vt:lpstr>
      <vt:lpstr>ＭＳ Ｐゴシック</vt:lpstr>
      <vt:lpstr>Times New Roman</vt:lpstr>
      <vt:lpstr>Titillium Bd</vt:lpstr>
      <vt:lpstr>游ゴシック</vt:lpstr>
      <vt:lpstr>Roboto Slab</vt:lpstr>
      <vt:lpstr>Segoe UI Light</vt:lpstr>
      <vt:lpstr>Segoe UI</vt:lpstr>
      <vt:lpstr>Segoe UI Black</vt:lpstr>
      <vt:lpstr>Titillium Lt</vt:lpstr>
      <vt:lpstr>Roboto</vt:lpstr>
      <vt:lpstr>Calibri</vt:lpstr>
      <vt:lpstr>Titillium</vt:lpstr>
      <vt:lpstr>Ubuntu</vt:lpstr>
      <vt:lpstr>Open Sans Light</vt:lpstr>
      <vt:lpstr>Roboto Black</vt:lpstr>
      <vt:lpstr>Roboto Condensed</vt:lpstr>
      <vt:lpstr>Wingdings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2021-06-05T06:45:58Z</dcterms:modified>
</cp:coreProperties>
</file>